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33" r:id="rId2"/>
    <p:sldId id="334" r:id="rId3"/>
    <p:sldId id="332" r:id="rId4"/>
    <p:sldId id="284" r:id="rId5"/>
    <p:sldId id="285" r:id="rId6"/>
    <p:sldId id="309" r:id="rId7"/>
    <p:sldId id="310" r:id="rId8"/>
    <p:sldId id="287" r:id="rId9"/>
    <p:sldId id="288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566"/>
    <p:restoredTop sz="93023"/>
  </p:normalViewPr>
  <p:slideViewPr>
    <p:cSldViewPr snapToGrid="0" snapToObjects="1">
      <p:cViewPr>
        <p:scale>
          <a:sx n="79" d="100"/>
          <a:sy n="79" d="100"/>
        </p:scale>
        <p:origin x="-1760" y="-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4845F-36BC-9148-B8E7-FAB319187CF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8D145-5464-BB40-9179-21C6C024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9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6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8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0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8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2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496D-C774-1843-9168-7EE512893A53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E743-744E-4B4C-8FC2-35D04ECF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2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/>
          </p:cNvSpPr>
          <p:nvPr/>
        </p:nvSpPr>
        <p:spPr bwMode="auto">
          <a:xfrm>
            <a:off x="-2808514" y="-400701"/>
            <a:ext cx="10439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65125" indent="-266700"/>
            <a:endParaRPr lang="en-US" sz="3900" b="1" dirty="0">
              <a:solidFill>
                <a:schemeClr val="bg1"/>
              </a:solidFill>
              <a:latin typeface="Lucida Grande" pitchFamily="126" charset="0"/>
              <a:sym typeface="Lucida Grande" pitchFamily="12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0" y="142876"/>
            <a:ext cx="9997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/>
              <a:t>2</a:t>
            </a:r>
            <a:r>
              <a:rPr lang="en-US" sz="2700" b="1" baseline="30000" dirty="0"/>
              <a:t>ND</a:t>
            </a:r>
            <a:r>
              <a:rPr lang="en-US" sz="2700" b="1" dirty="0"/>
              <a:t> SMOKE-FREE CITIES ASEAN Workshops in BALANGA CITY</a:t>
            </a:r>
          </a:p>
          <a:p>
            <a:pPr algn="ctr"/>
            <a:r>
              <a:rPr lang="en-US" sz="2700" b="1" dirty="0"/>
              <a:t>August 2014</a:t>
            </a:r>
          </a:p>
        </p:txBody>
      </p:sp>
      <p:pic>
        <p:nvPicPr>
          <p:cNvPr id="9" name="SEATCA.jpg"/>
          <p:cNvPicPr/>
          <p:nvPr/>
        </p:nvPicPr>
        <p:blipFill>
          <a:blip r:embed="rId2">
            <a:extLst/>
          </a:blip>
          <a:srcRect l="33" r="33"/>
          <a:stretch>
            <a:fillRect/>
          </a:stretch>
        </p:blipFill>
        <p:spPr>
          <a:xfrm>
            <a:off x="6420930" y="1194286"/>
            <a:ext cx="5416166" cy="216269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1188720" y="3533152"/>
            <a:ext cx="4495800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latinLnBrk="1" hangingPunct="0"/>
            <a:r>
              <a:rPr lang="en-US" sz="2400" b="1" dirty="0">
                <a:solidFill>
                  <a:schemeClr val="bg1"/>
                </a:solidFill>
              </a:rPr>
              <a:t>SCAN Davao CITY 2013</a:t>
            </a:r>
            <a:endParaRPr lang="en-US" sz="2400" b="1" dirty="0">
              <a:solidFill>
                <a:schemeClr val="bg1"/>
              </a:solidFill>
              <a:sym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9" y="1194285"/>
            <a:ext cx="5415662" cy="4793156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30" y="3533152"/>
            <a:ext cx="5416166" cy="2425131"/>
          </a:xfrm>
        </p:spPr>
      </p:pic>
    </p:spTree>
    <p:extLst>
      <p:ext uri="{BB962C8B-B14F-4D97-AF65-F5344CB8AC3E}">
        <p14:creationId xmlns:p14="http://schemas.microsoft.com/office/powerpoint/2010/main" val="2128035318"/>
      </p:ext>
    </p:extLst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iela cho\Desktop\TFG pics\14100405_10154464982958185_672368801068510417_n.jpg"/>
          <p:cNvPicPr>
            <a:picLocks noChangeAspect="1" noChangeArrowheads="1"/>
          </p:cNvPicPr>
          <p:nvPr/>
        </p:nvPicPr>
        <p:blipFill>
          <a:blip r:embed="rId2"/>
          <a:srcRect l="5000" b="10000"/>
          <a:stretch>
            <a:fillRect/>
          </a:stretch>
        </p:blipFill>
        <p:spPr bwMode="auto">
          <a:xfrm>
            <a:off x="867103" y="1597056"/>
            <a:ext cx="4694453" cy="22407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8289" y="226667"/>
            <a:ext cx="1123188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Ride </a:t>
            </a:r>
            <a:r>
              <a:rPr lang="en-US" sz="3200" b="1" dirty="0"/>
              <a:t> 1</a:t>
            </a:r>
            <a:r>
              <a:rPr lang="en-US" sz="3200" b="1" baseline="30000" dirty="0"/>
              <a:t>st</a:t>
            </a:r>
            <a:r>
              <a:rPr lang="en-US" sz="3200" b="1" dirty="0"/>
              <a:t> Ride for Tobacco Free Generation with 600+ participants</a:t>
            </a:r>
            <a:br>
              <a:rPr lang="en-US" sz="3200" b="1" dirty="0"/>
            </a:br>
            <a:r>
              <a:rPr lang="en-US" sz="2700" b="1" dirty="0"/>
              <a:t>               </a:t>
            </a:r>
            <a:r>
              <a:rPr lang="en-US" sz="2400" dirty="0"/>
              <a:t>Plaza Mayor Balanga</a:t>
            </a:r>
          </a:p>
          <a:p>
            <a:pPr algn="ctr"/>
            <a:r>
              <a:rPr lang="en-US" sz="2400" dirty="0"/>
              <a:t> 	August 29, 2016 </a:t>
            </a:r>
          </a:p>
        </p:txBody>
      </p:sp>
      <p:pic>
        <p:nvPicPr>
          <p:cNvPr id="8" name="Picture 4" descr="C:\Users\Shiela cho\Desktop\TFG pics\14141881_10154464975103185_912679407200319959_n.jpg"/>
          <p:cNvPicPr>
            <a:picLocks noChangeAspect="1" noChangeArrowheads="1"/>
          </p:cNvPicPr>
          <p:nvPr/>
        </p:nvPicPr>
        <p:blipFill>
          <a:blip r:embed="rId3"/>
          <a:srcRect b="6818"/>
          <a:stretch>
            <a:fillRect/>
          </a:stretch>
        </p:blipFill>
        <p:spPr bwMode="auto">
          <a:xfrm>
            <a:off x="833993" y="3837849"/>
            <a:ext cx="4727563" cy="2287378"/>
          </a:xfrm>
          <a:prstGeom prst="rect">
            <a:avLst/>
          </a:prstGeom>
          <a:noFill/>
        </p:spPr>
      </p:pic>
      <p:pic>
        <p:nvPicPr>
          <p:cNvPr id="9" name="Picture 8" descr="14188256_10154464982563185_1834951685445128846_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597055"/>
            <a:ext cx="5514804" cy="22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4195368_10154464978093185_7593955833919275132_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3721595"/>
            <a:ext cx="5514804" cy="240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8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6"/>
            <a:ext cx="12627428" cy="5275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</a:t>
            </a:r>
            <a:r>
              <a:rPr lang="en-US" sz="3600" b="1" baseline="30000" dirty="0"/>
              <a:t>ND</a:t>
            </a:r>
            <a:r>
              <a:rPr lang="en-US" sz="3600" b="1" dirty="0"/>
              <a:t> SMOKE-FREE CITIES ASEAN Workshops in BALANGA CITY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1232024"/>
            <a:ext cx="5442856" cy="5043514"/>
          </a:xfrm>
        </p:spPr>
      </p:pic>
      <p:pic>
        <p:nvPicPr>
          <p:cNvPr id="5" name="Picture 2" descr="D:\SEATCA\IMG_45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11" y="1232024"/>
            <a:ext cx="5519801" cy="40414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3984" y="4922729"/>
            <a:ext cx="4897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Effective Tobacco Control Policy in the ASEAN - August 2014</a:t>
            </a:r>
          </a:p>
        </p:txBody>
      </p:sp>
    </p:spTree>
    <p:extLst>
      <p:ext uri="{BB962C8B-B14F-4D97-AF65-F5344CB8AC3E}">
        <p14:creationId xmlns:p14="http://schemas.microsoft.com/office/powerpoint/2010/main" val="66968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588820" y="457719"/>
            <a:ext cx="11603181" cy="983673"/>
          </a:xfrm>
        </p:spPr>
        <p:txBody>
          <a:bodyPr/>
          <a:lstStyle/>
          <a:p>
            <a:r>
              <a:rPr lang="en-US" sz="2800" b="1" dirty="0">
                <a:ea typeface="ヒラギノ角ゴ Pro W3" pitchFamily="126" charset="-128"/>
              </a:rPr>
              <a:t>TOBACCO FREE GENERATION 2000 (SINGAPORE NOVEMBER 2015)</a:t>
            </a:r>
          </a:p>
        </p:txBody>
      </p:sp>
      <p:pic>
        <p:nvPicPr>
          <p:cNvPr id="121859" name="Picture 2" descr="C:\Users\Shiela cho\Desktop\sg\11693901_10203852069900728_868220162633144642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560" y="1302327"/>
            <a:ext cx="4160520" cy="25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3" descr="C:\Users\Shiela cho\Desktop\sg\12243311_10153276126568963_857506894103383284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35" y="1300923"/>
            <a:ext cx="3958245" cy="2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hiela cho\Desktop\sg\12219426_10153276115748963_660223481125553409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20" y="4087090"/>
            <a:ext cx="3514146" cy="230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Shiela cho\Desktop\sg\11220457_10153276115668963_102900636255223399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720" y="4093499"/>
            <a:ext cx="3246120" cy="23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Shiela cho\Desktop\sg\12241378_10153276115593963_655671474884852865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6145" y="4066032"/>
            <a:ext cx="3625735" cy="23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51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74985" y="88334"/>
            <a:ext cx="1154899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b="1" dirty="0"/>
              <a:t>Guinness World Record for the Largest Dance Fitness Class in a Single Venue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dirty="0"/>
              <a:t>16,218</a:t>
            </a:r>
            <a:r>
              <a:rPr lang="en-US" altLang="x-none" sz="2400" dirty="0"/>
              <a:t> Participants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2400" dirty="0">
                <a:latin typeface="+mn-lt"/>
              </a:rPr>
              <a:t>March 18,2016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x-none" sz="2400" dirty="0">
              <a:latin typeface="Arial" charset="0"/>
            </a:endParaRPr>
          </a:p>
        </p:txBody>
      </p:sp>
      <p:pic>
        <p:nvPicPr>
          <p:cNvPr id="25603" name="Picture 9" descr="C:\Users\Shiela cho\Downloads\12027155_10154031421718185_24914051709272017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6" y="1689949"/>
            <a:ext cx="4609578" cy="27787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3" descr="J:\12525183_10154031444458185_465414427183593537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7" y="4158641"/>
            <a:ext cx="4609577" cy="253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J:\12473963_10154031406028185_1191531985597931220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12" y="3380366"/>
            <a:ext cx="5281774" cy="331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J:\12795097_10154031406038185_8473408058840247560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76" y="1689949"/>
            <a:ext cx="5270610" cy="277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79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C:\Users\Shiela cho\Downloads\12795007_10154031423083185_85909868143329764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02" y="3358857"/>
            <a:ext cx="4109559" cy="22623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13" descr="C:\Users\Shiela cho\Downloads\12496006_10154031442668185_6289335755234831539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61" y="3398544"/>
            <a:ext cx="4627345" cy="222264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14" descr="C:\Users\Shiela cho\Downloads\12052662_10154031443493185_1103562270677575372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35" y="1132071"/>
            <a:ext cx="4086226" cy="22267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15" descr="C:\Users\Shiela cho\Downloads\1294388_10154031443258185_8943553857435732378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61" y="1112227"/>
            <a:ext cx="4627345" cy="22664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2046287" y="5932488"/>
            <a:ext cx="8625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800" dirty="0">
                <a:latin typeface="Arial" charset="0"/>
              </a:rPr>
              <a:t>Dr. </a:t>
            </a:r>
            <a:r>
              <a:rPr lang="en-US" altLang="x-none" sz="1800" dirty="0" err="1">
                <a:latin typeface="Arial" charset="0"/>
              </a:rPr>
              <a:t>Heng</a:t>
            </a:r>
            <a:r>
              <a:rPr lang="en-US" altLang="x-none" sz="1800" dirty="0">
                <a:latin typeface="Arial" charset="0"/>
              </a:rPr>
              <a:t> </a:t>
            </a:r>
            <a:r>
              <a:rPr lang="en-US" altLang="x-none" sz="1800" dirty="0" err="1">
                <a:latin typeface="Arial" charset="0"/>
              </a:rPr>
              <a:t>Nung</a:t>
            </a:r>
            <a:r>
              <a:rPr lang="en-US" altLang="x-none" sz="1800" dirty="0">
                <a:latin typeface="Arial" charset="0"/>
              </a:rPr>
              <a:t> Koong together with other members of TFG International awarded the City of Balanga as the First Tobacco Free Generation City.</a:t>
            </a:r>
          </a:p>
        </p:txBody>
      </p:sp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1733135" y="177563"/>
            <a:ext cx="89390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x-none" sz="1800" dirty="0">
                <a:latin typeface="Arial" charset="0"/>
              </a:rPr>
              <a:t>Dr. Ariel </a:t>
            </a:r>
            <a:r>
              <a:rPr lang="en-US" altLang="x-none" sz="1800" dirty="0" err="1">
                <a:latin typeface="Arial" charset="0"/>
              </a:rPr>
              <a:t>Ilaya</a:t>
            </a:r>
            <a:r>
              <a:rPr lang="en-US" altLang="x-none" sz="1800" dirty="0">
                <a:latin typeface="Arial" charset="0"/>
              </a:rPr>
              <a:t>, President of MSGC presented the </a:t>
            </a:r>
            <a:r>
              <a:rPr lang="en-US" altLang="x-none" sz="2400" dirty="0">
                <a:latin typeface="Arial" charset="0"/>
              </a:rPr>
              <a:t>30, 000+ </a:t>
            </a:r>
            <a:r>
              <a:rPr lang="en-US" altLang="x-none" sz="1800" dirty="0">
                <a:latin typeface="Arial" charset="0"/>
              </a:rPr>
              <a:t>signatures supporting the Tobacco Free Generation Movement in Balanga City.</a:t>
            </a:r>
          </a:p>
        </p:txBody>
      </p:sp>
    </p:spTree>
    <p:extLst>
      <p:ext uri="{BB962C8B-B14F-4D97-AF65-F5344CB8AC3E}">
        <p14:creationId xmlns:p14="http://schemas.microsoft.com/office/powerpoint/2010/main" val="163476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iela cho\Desktop\tfg awarding\AWARDING ODETH\Poster Making Awarding\pictures poster making\13516670_1757418997867960_781409299014937970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384994"/>
            <a:ext cx="5554134" cy="2704405"/>
          </a:xfrm>
          <a:prstGeom prst="rect">
            <a:avLst/>
          </a:prstGeom>
          <a:noFill/>
        </p:spPr>
      </p:pic>
      <p:pic>
        <p:nvPicPr>
          <p:cNvPr id="4099" name="Picture 3" descr="C:\Users\Shiela cho\Desktop\tfg awarding\AWARDING ODETH\Poster Making Awarding\pictures poster making\P103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4160" y="1384994"/>
            <a:ext cx="4998720" cy="2704406"/>
          </a:xfrm>
          <a:prstGeom prst="rect">
            <a:avLst/>
          </a:prstGeom>
          <a:noFill/>
        </p:spPr>
      </p:pic>
      <p:pic>
        <p:nvPicPr>
          <p:cNvPr id="4100" name="Picture 4" descr="C:\Users\Shiela cho\Desktop\tfg awarding\AWARDING ODETH\Poster Making Awarding\pictures poster making\P1030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4241800"/>
            <a:ext cx="3225800" cy="2357120"/>
          </a:xfrm>
          <a:prstGeom prst="rect">
            <a:avLst/>
          </a:prstGeom>
          <a:noFill/>
        </p:spPr>
      </p:pic>
      <p:pic>
        <p:nvPicPr>
          <p:cNvPr id="4101" name="Picture 5" descr="C:\Users\Shiela cho\Desktop\tfg awarding\AWARDING ODETH\Poster Making Awarding\pictures poster making\P1030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5600" y="4241800"/>
            <a:ext cx="2980267" cy="2357120"/>
          </a:xfrm>
          <a:prstGeom prst="rect">
            <a:avLst/>
          </a:prstGeom>
          <a:noFill/>
        </p:spPr>
      </p:pic>
      <p:pic>
        <p:nvPicPr>
          <p:cNvPr id="4103" name="Picture 7" descr="C:\Users\Shiela cho\Desktop\tfg awarding\AWARDING ODETH\Poster Making Awarding\pictures poster making\P1030381.JPG"/>
          <p:cNvPicPr>
            <a:picLocks noChangeAspect="1" noChangeArrowheads="1"/>
          </p:cNvPicPr>
          <p:nvPr/>
        </p:nvPicPr>
        <p:blipFill>
          <a:blip r:embed="rId6" cstate="print"/>
          <a:srcRect t="13986" b="10490"/>
          <a:stretch>
            <a:fillRect/>
          </a:stretch>
        </p:blipFill>
        <p:spPr bwMode="auto">
          <a:xfrm>
            <a:off x="7416800" y="4241800"/>
            <a:ext cx="4196080" cy="23571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6463" y="0"/>
            <a:ext cx="1091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“TOBACCO ENDGAME BALANGA CITY” </a:t>
            </a:r>
          </a:p>
          <a:p>
            <a:pPr algn="ctr"/>
            <a:r>
              <a:rPr lang="en-US" sz="2000" b="1" dirty="0"/>
              <a:t>TFG Poster Making Contest</a:t>
            </a:r>
          </a:p>
          <a:p>
            <a:pPr algn="ctr"/>
            <a:r>
              <a:rPr lang="en-US" sz="2000" b="1" dirty="0"/>
              <a:t> In Celebration of NO SMOKING MONTH</a:t>
            </a:r>
          </a:p>
          <a:p>
            <a:pPr algn="ctr"/>
            <a:r>
              <a:rPr lang="en-US" sz="2000" b="1" dirty="0"/>
              <a:t> June 21,2016</a:t>
            </a:r>
          </a:p>
        </p:txBody>
      </p:sp>
    </p:spTree>
    <p:extLst>
      <p:ext uri="{BB962C8B-B14F-4D97-AF65-F5344CB8AC3E}">
        <p14:creationId xmlns:p14="http://schemas.microsoft.com/office/powerpoint/2010/main" val="180201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152401"/>
            <a:ext cx="11339936" cy="1447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“TOBACCO END GAME Balanga City”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TFG Letter Writing Contest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In Celebration of NO SMOKING MONTH</a:t>
            </a:r>
          </a:p>
        </p:txBody>
      </p:sp>
      <p:pic>
        <p:nvPicPr>
          <p:cNvPr id="5122" name="Picture 2" descr="C:\Users\Shiela cho\Desktop\tfg awarding\AWARDING ODETH\Poster Making Awarding\pictures poster making\13495072_10206934209381435_5763366399233640507_n.jpg"/>
          <p:cNvPicPr>
            <a:picLocks noChangeAspect="1" noChangeArrowheads="1"/>
          </p:cNvPicPr>
          <p:nvPr/>
        </p:nvPicPr>
        <p:blipFill>
          <a:blip r:embed="rId2"/>
          <a:srcRect t="11874"/>
          <a:stretch>
            <a:fillRect/>
          </a:stretch>
        </p:blipFill>
        <p:spPr bwMode="auto">
          <a:xfrm>
            <a:off x="406400" y="4241800"/>
            <a:ext cx="3479942" cy="2287270"/>
          </a:xfrm>
          <a:prstGeom prst="rect">
            <a:avLst/>
          </a:prstGeom>
          <a:noFill/>
        </p:spPr>
      </p:pic>
      <p:pic>
        <p:nvPicPr>
          <p:cNvPr id="5123" name="Picture 3" descr="C:\Users\Shiela cho\Desktop\tfg awarding\AWARDING ODETH\Poster Making Awarding\pictures poster making\13528690_10206934204621316_598556628966486178_n.jpg"/>
          <p:cNvPicPr>
            <a:picLocks noChangeAspect="1" noChangeArrowheads="1"/>
          </p:cNvPicPr>
          <p:nvPr/>
        </p:nvPicPr>
        <p:blipFill>
          <a:blip r:embed="rId3"/>
          <a:srcRect t="29630"/>
          <a:stretch>
            <a:fillRect/>
          </a:stretch>
        </p:blipFill>
        <p:spPr bwMode="auto">
          <a:xfrm>
            <a:off x="4165601" y="1600200"/>
            <a:ext cx="4839516" cy="2540000"/>
          </a:xfrm>
          <a:prstGeom prst="rect">
            <a:avLst/>
          </a:prstGeom>
          <a:noFill/>
        </p:spPr>
      </p:pic>
      <p:pic>
        <p:nvPicPr>
          <p:cNvPr id="5124" name="Picture 4" descr="C:\Users\Shiela cho\Desktop\tfg awarding\AWARDING ODETH\Poster Making Awarding\pictures poster making\13645315_10204934924891529_477349737479527105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5600" y="2209800"/>
            <a:ext cx="2500736" cy="3352942"/>
          </a:xfrm>
          <a:prstGeom prst="rect">
            <a:avLst/>
          </a:prstGeom>
          <a:noFill/>
        </p:spPr>
      </p:pic>
      <p:pic>
        <p:nvPicPr>
          <p:cNvPr id="5125" name="Picture 5" descr="C:\Users\Shiela cho\Desktop\tfg awarding\AWARDING ODETH\Poster Making Awarding\pictures poster making\13709888_10204951830554160_574821215083729263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1600200"/>
            <a:ext cx="3479942" cy="2595456"/>
          </a:xfrm>
          <a:prstGeom prst="rect">
            <a:avLst/>
          </a:prstGeom>
          <a:noFill/>
        </p:spPr>
      </p:pic>
      <p:pic>
        <p:nvPicPr>
          <p:cNvPr id="5126" name="Picture 6" descr="C:\Users\Shiela cho\Desktop\tfg awarding\AWARDING ODETH\Poster Making Awarding\pictures poster making\13716155_10204934924731525_1460050826443757098_n.jpg"/>
          <p:cNvPicPr>
            <a:picLocks noChangeAspect="1" noChangeArrowheads="1"/>
          </p:cNvPicPr>
          <p:nvPr/>
        </p:nvPicPr>
        <p:blipFill>
          <a:blip r:embed="rId6"/>
          <a:srcRect t="10084" b="27156"/>
          <a:stretch>
            <a:fillRect/>
          </a:stretch>
        </p:blipFill>
        <p:spPr bwMode="auto">
          <a:xfrm>
            <a:off x="4165600" y="4241800"/>
            <a:ext cx="4775200" cy="22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8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89314" y="0"/>
            <a:ext cx="8904515" cy="12901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x-none" sz="2700" b="1" dirty="0">
                <a:latin typeface="+mn-lt"/>
                <a:ea typeface="ＭＳ Ｐゴシック" charset="-128"/>
              </a:rPr>
              <a:t>BALANGA CITY TOBACCO FREE GENERATION SCHOOL CAMPAIGN </a:t>
            </a:r>
            <a:r>
              <a:rPr lang="en-US" altLang="x-none" sz="2400" dirty="0">
                <a:latin typeface="+mn-lt"/>
                <a:ea typeface="ＭＳ Ｐゴシック" charset="-128"/>
              </a:rPr>
              <a:t>PUBLIC &amp; PRIVATE ELEMENTARY LEVEL w/ </a:t>
            </a:r>
            <a:r>
              <a:rPr lang="en-US" altLang="x-none" sz="3200" dirty="0">
                <a:latin typeface="+mn-lt"/>
                <a:ea typeface="ＭＳ Ｐゴシック" charset="-128"/>
              </a:rPr>
              <a:t>3,292</a:t>
            </a:r>
            <a:r>
              <a:rPr lang="en-US" altLang="x-none" sz="2400" dirty="0">
                <a:latin typeface="+mn-lt"/>
                <a:ea typeface="ＭＳ Ｐゴシック" charset="-128"/>
              </a:rPr>
              <a:t> participants  </a:t>
            </a:r>
            <a:br>
              <a:rPr lang="en-US" altLang="x-none" sz="2400" dirty="0">
                <a:latin typeface="+mn-lt"/>
                <a:ea typeface="ＭＳ Ｐゴシック" charset="-128"/>
              </a:rPr>
            </a:br>
            <a:r>
              <a:rPr lang="en-US" altLang="x-none" sz="2400" dirty="0">
                <a:latin typeface="+mn-lt"/>
                <a:ea typeface="ＭＳ Ｐゴシック" charset="-128"/>
              </a:rPr>
              <a:t>JULY 2016</a:t>
            </a:r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08" y="3942556"/>
            <a:ext cx="4973863" cy="27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08" y="1290181"/>
            <a:ext cx="4973863" cy="265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0" y="1290181"/>
            <a:ext cx="4833256" cy="27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CHO\Documents\CyberLink\PowerDirector\10.0\Snapshot(10)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0" y="3766458"/>
            <a:ext cx="4833256" cy="2893786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5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67909" y="159705"/>
            <a:ext cx="109226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Arial" charset="0"/>
              </a:rPr>
              <a:t>Developing Student Leaders for TFG </a:t>
            </a:r>
          </a:p>
          <a:p>
            <a:pPr algn="ctr" eaLnBrk="1" hangingPunct="1"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Arial" charset="0"/>
              </a:rPr>
              <a:t>Bataan National Highschool &amp; Raffles Institution Singapore </a:t>
            </a:r>
          </a:p>
          <a:p>
            <a:pPr algn="ctr" eaLnBrk="1" hangingPunct="1"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charset="0"/>
                <a:cs typeface="Arial" charset="0"/>
              </a:rPr>
              <a:t>August 29- September 2,2016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ＭＳ Ｐゴシック" charset="0"/>
              <a:cs typeface="Arial" charset="0"/>
            </a:endParaRPr>
          </a:p>
        </p:txBody>
      </p:sp>
      <p:pic>
        <p:nvPicPr>
          <p:cNvPr id="29700" name="Picture 14" descr="14080068_1282451935106886_741398849831341624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6" y="1246375"/>
            <a:ext cx="5778747" cy="29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5" descr="14141668_1282451531773593_432051269764340213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6" y="4049486"/>
            <a:ext cx="5778747" cy="28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14224837_295728927459250_428467243584190127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1231614"/>
            <a:ext cx="4844612" cy="300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4212126_295729170792559_1755832240690209923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4229286"/>
            <a:ext cx="4944473" cy="27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7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179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Helvetica Light</vt:lpstr>
      <vt:lpstr>Lucida Grande</vt:lpstr>
      <vt:lpstr>ヒラギノ角ゴ Pro W3</vt:lpstr>
      <vt:lpstr>Office Theme</vt:lpstr>
      <vt:lpstr>PowerPoint Presentation</vt:lpstr>
      <vt:lpstr>2ND SMOKE-FREE CITIES ASEAN Workshops in BALANGA CITY</vt:lpstr>
      <vt:lpstr>TOBACCO FREE GENERATION 2000 (SINGAPORE NOVEMBER 2015)</vt:lpstr>
      <vt:lpstr>PowerPoint Presentation</vt:lpstr>
      <vt:lpstr>PowerPoint Presentation</vt:lpstr>
      <vt:lpstr>PowerPoint Presentation</vt:lpstr>
      <vt:lpstr>“TOBACCO END GAME Balanga City” TFG Letter Writing Contest  In Celebration of NO SMOKING MONTH</vt:lpstr>
      <vt:lpstr>BALANGA CITY TOBACCO FREE GENERATION SCHOOL CAMPAIGN PUBLIC &amp; PRIVATE ELEMENTARY LEVEL w/ 3,292 participants   JULY 2016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Kathryn</cp:lastModifiedBy>
  <cp:revision>116</cp:revision>
  <dcterms:created xsi:type="dcterms:W3CDTF">2017-06-08T15:21:53Z</dcterms:created>
  <dcterms:modified xsi:type="dcterms:W3CDTF">2017-09-03T22:50:48Z</dcterms:modified>
</cp:coreProperties>
</file>