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DF9E-D568-4110-BD96-BACCEB9D8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8EA51-AC4C-45A7-B939-79F2DC702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AE9B9-A449-488F-82DF-F317BAA7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DDDF2-B35B-441A-A4C3-E36FCA58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53DF3-39F8-4AD9-9026-3B18D4CD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611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54B6A-F98C-4EE6-9815-49C87A61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5C9BC-92DC-4420-B771-1839DA80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3593F-4BE7-45E3-ADFF-108D60011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80441-06A7-4206-A1CD-F9ECD9C13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458B7-2C53-46FF-BF71-B63768D0D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51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B8EF95-3075-445D-B790-A409505DB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4913B-D3A4-4D23-8544-89E948128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47C4D-6754-4A4A-8FC0-C55ACF2B7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2B59F-27F9-4E47-B5DB-4F040F07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9FD6A-C2A5-4F00-B672-6F69DC11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008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B4FFB-E18B-42B4-9095-CFA809188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7ED54-A91A-4D39-A452-D374F97BE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09CA8-5281-49A8-8A45-D8EEA89D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0CF39-97D6-4211-86E0-DF975B0D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94631-EBC9-45E9-8DF0-544B57B8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632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DFAB8-7DED-497A-8D93-B1DE6B1D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7010DC-4432-4906-B64F-5B5C100EA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BC4F9-ECBB-4012-86BA-6A74EF31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70912-93B8-4AAA-88C9-ABB735E7A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DDBE5-3628-4816-9BE9-E93E0C71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943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5C3AB-440D-45DE-A4BC-78CDC625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954A8-5114-4B3D-A7D9-18702F7BC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E2821-68D9-4DD4-9106-A80FEBEF5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41B3A-6DAA-4957-9B7C-3C5A69B69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73121E-B869-4CAA-BC3A-0BE734E9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C0C01-DAE7-47D8-A659-61B0C548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145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4219-B048-47FA-8E7E-957D653FA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FF1E8-8B76-4C08-B4A3-14CA1A3F1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ACCD6-E964-4C32-BF38-0C45C20E4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57CC1-E767-42CC-8936-5F39D95B7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95484A-5802-44C4-A834-FEF83ABDD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4FCC5B-7778-42BD-9EBF-8CE3648D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8CF528-54EA-423B-8C95-B2068CE2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3158FF-E015-4B9A-9A1A-E5662A21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885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53DB-4050-44E6-8B90-BA6B77E1A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70BD2-6E4E-4458-A566-3EA66040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AE1AF4-6AD3-402C-8A85-2D799E84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1347E2-D6D4-408B-BD70-9F109C19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884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A0F35-214B-4B24-9493-9ECD1143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EC107-9765-4FAF-A215-B29AED8B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14DB52-A674-48D3-8BB4-C92A27E7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00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83C8C-E0B8-438D-88CC-E54CE64F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D0EF8-F935-4B69-907A-B2CB28446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91787-2308-49F0-869D-DAA81E93E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F1FDE-EC4F-49F1-8088-81AA9BA0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19E8E-E184-492E-B1FF-B5A1BEB1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1A957-1464-4D21-97B2-10A887DE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811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602CA-3D99-4EB2-9DE8-54F4E24D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7193C-DCF1-4D98-B458-B11C6BE47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BD629-5FE7-4A0B-8676-E2F55A22D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83C38-6EE5-4DB9-A19E-3CA75512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E543D-5C85-4C66-992F-A972C84C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90E90C-A697-47EB-9269-A15D4E3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54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FC0194-3B64-4010-BA83-48B696D1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94F0A-D169-4FB5-AF64-9AA4AF681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C496E-250B-480F-8973-C6CE07B0C5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132A-DA2C-447A-9EEA-0B7A87424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9B536-A56F-4E86-858A-B867497F4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566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C69B-1D1F-4310-BE46-8AFF3C733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94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latin typeface="+mn-lt"/>
              </a:rPr>
              <a:t>WORKSHOP: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Choosing Tobacco or Health: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Where to from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5189E-DC11-4772-A04F-E228DCCD1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5126"/>
            <a:ext cx="9144000" cy="1655762"/>
          </a:xfrm>
        </p:spPr>
        <p:txBody>
          <a:bodyPr>
            <a:normAutofit/>
          </a:bodyPr>
          <a:lstStyle/>
          <a:p>
            <a:r>
              <a:rPr lang="en-SG" sz="4000" dirty="0"/>
              <a:t>“Tobacco control internationally </a:t>
            </a:r>
            <a:br>
              <a:rPr lang="en-SG" sz="4000" dirty="0"/>
            </a:br>
            <a:r>
              <a:rPr lang="en-SG" sz="4000" dirty="0"/>
              <a:t>– what is happening in supply reduction”</a:t>
            </a:r>
          </a:p>
          <a:p>
            <a:r>
              <a:rPr lang="en-SG" dirty="0"/>
              <a:t>Jon Berrick</a:t>
            </a:r>
            <a:endParaRPr lang="en-AU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D8411C-B01C-4D24-B21D-C33ED83D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8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3AA405-98ED-4DD2-BDEA-DD6AB44B70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4" y="228600"/>
            <a:ext cx="4086226" cy="1101843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71ECEF-6267-4E9A-A890-433AE5E0F8AF}"/>
              </a:ext>
            </a:extLst>
          </p:cNvPr>
          <p:cNvSpPr txBox="1"/>
          <p:nvPr/>
        </p:nvSpPr>
        <p:spPr>
          <a:xfrm>
            <a:off x="6284739" y="549275"/>
            <a:ext cx="28687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40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Tasmania</a:t>
            </a:r>
            <a:endParaRPr kumimoji="0" lang="en-AU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42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A915-8767-479A-8F90-3B43059E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Recent supply reduction measures</a:t>
            </a:r>
            <a:br>
              <a:rPr lang="en-AU" dirty="0"/>
            </a:br>
            <a:r>
              <a:rPr lang="en-AU" dirty="0"/>
              <a:t>announced by </a:t>
            </a:r>
            <a:r>
              <a:rPr lang="en-AU" b="1" dirty="0"/>
              <a:t>tobacco companies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B1C2-2FFA-4266-B62E-199E607D4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73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A915-8767-479A-8F90-3B43059E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Recent supply reduction measures</a:t>
            </a:r>
            <a:br>
              <a:rPr lang="en-AU" dirty="0"/>
            </a:br>
            <a:r>
              <a:rPr lang="en-AU" dirty="0"/>
              <a:t>announced by </a:t>
            </a:r>
            <a:r>
              <a:rPr lang="en-AU" b="1" dirty="0"/>
              <a:t>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B1C2-2FFA-4266-B62E-199E607D4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1045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AU" sz="3200" dirty="0"/>
              <a:t>Sales bans</a:t>
            </a:r>
            <a:r>
              <a:rPr lang="en-AU" dirty="0"/>
              <a:t>:                                               </a:t>
            </a:r>
            <a:br>
              <a:rPr lang="en-AU" dirty="0"/>
            </a:br>
            <a:r>
              <a:rPr lang="en-AU" dirty="0">
                <a:solidFill>
                  <a:schemeClr val="accent1"/>
                </a:solidFill>
              </a:rPr>
              <a:t>Beverly Hills, Manhattan Beach CA                               </a:t>
            </a:r>
          </a:p>
          <a:p>
            <a:r>
              <a:rPr lang="en-AU" sz="3200" dirty="0"/>
              <a:t>Tightened age restrictions</a:t>
            </a:r>
            <a:r>
              <a:rPr lang="en-AU" dirty="0"/>
              <a:t>: </a:t>
            </a:r>
            <a:br>
              <a:rPr lang="en-AU" dirty="0"/>
            </a:br>
            <a:r>
              <a:rPr lang="en-AU" dirty="0">
                <a:solidFill>
                  <a:schemeClr val="accent1"/>
                </a:solidFill>
              </a:rPr>
              <a:t>T21 in North America; Singapore; New Zealand?</a:t>
            </a:r>
          </a:p>
          <a:p>
            <a:r>
              <a:rPr lang="en-AU" sz="3200" dirty="0"/>
              <a:t>Supply and demand: </a:t>
            </a:r>
            <a:br>
              <a:rPr lang="en-AU" sz="3200" dirty="0"/>
            </a:br>
            <a:r>
              <a:rPr lang="en-AU" sz="3200" dirty="0"/>
              <a:t>messaging affects demand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976309-FAF2-47E7-8183-4C85064953F6}"/>
              </a:ext>
            </a:extLst>
          </p:cNvPr>
          <p:cNvSpPr txBox="1"/>
          <p:nvPr/>
        </p:nvSpPr>
        <p:spPr>
          <a:xfrm>
            <a:off x="8534401" y="1533525"/>
            <a:ext cx="30670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u="sng" dirty="0"/>
              <a:t>Message</a:t>
            </a:r>
          </a:p>
          <a:p>
            <a:endParaRPr lang="en-AU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6D4C6D-C1C8-4D62-9720-D86FB8D7291D}"/>
              </a:ext>
            </a:extLst>
          </p:cNvPr>
          <p:cNvSpPr txBox="1"/>
          <p:nvPr/>
        </p:nvSpPr>
        <p:spPr>
          <a:xfrm>
            <a:off x="8534401" y="2428201"/>
            <a:ext cx="214994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i="1" dirty="0"/>
              <a:t>No safe age</a:t>
            </a:r>
          </a:p>
          <a:p>
            <a:endParaRPr lang="en-A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63EF41-8036-4C82-98B7-B0521A216947}"/>
              </a:ext>
            </a:extLst>
          </p:cNvPr>
          <p:cNvSpPr txBox="1"/>
          <p:nvPr/>
        </p:nvSpPr>
        <p:spPr>
          <a:xfrm>
            <a:off x="8534401" y="3347125"/>
            <a:ext cx="238956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i="1" dirty="0"/>
              <a:t>Youth control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188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A915-8767-479A-8F90-3B43059E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7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Measure promoted by tobacco companies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1CC2181-2DAD-491E-A678-F09C60BD442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031275"/>
            <a:ext cx="8550875" cy="4720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ADC85B-4F8F-4F1B-BF7C-B16608F07F53}"/>
              </a:ext>
            </a:extLst>
          </p:cNvPr>
          <p:cNvSpPr txBox="1"/>
          <p:nvPr/>
        </p:nvSpPr>
        <p:spPr>
          <a:xfrm>
            <a:off x="1223319" y="6660293"/>
            <a:ext cx="119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291BFB-3E4F-481E-8DDE-1AEAD7E568F2}"/>
              </a:ext>
            </a:extLst>
          </p:cNvPr>
          <p:cNvSpPr txBox="1"/>
          <p:nvPr/>
        </p:nvSpPr>
        <p:spPr>
          <a:xfrm>
            <a:off x="1343025" y="6067425"/>
            <a:ext cx="5301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http://img.hani.co.kr/section-kisa/2006/07/06/021011000120060706617_75.JPG</a:t>
            </a:r>
            <a:endParaRPr lang="en-A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76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A915-8767-479A-8F90-3B43059E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dirty="0"/>
              <a:t>Under-age </a:t>
            </a:r>
            <a:r>
              <a:rPr lang="en-AU" i="1" dirty="0"/>
              <a:t> </a:t>
            </a:r>
            <a:r>
              <a:rPr lang="en-AU" dirty="0"/>
              <a:t>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B1C2-2FFA-4266-B62E-199E607D4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Unconvincing message: a safe age?</a:t>
            </a:r>
            <a:br>
              <a:rPr lang="en-AU" dirty="0"/>
            </a:br>
            <a:br>
              <a:rPr lang="en-AU" dirty="0"/>
            </a:br>
            <a:endParaRPr lang="en-AU" dirty="0"/>
          </a:p>
          <a:p>
            <a:r>
              <a:rPr lang="en-AU"/>
              <a:t>Perception of youth control   →   resentment</a:t>
            </a:r>
            <a:br>
              <a:rPr lang="en-AU"/>
            </a:br>
            <a:br>
              <a:rPr lang="en-AU" dirty="0"/>
            </a:br>
            <a:endParaRPr lang="en-AU" dirty="0"/>
          </a:p>
          <a:p>
            <a:r>
              <a:rPr lang="en-AU" dirty="0"/>
              <a:t>Make the cigarette a “badge of coming of age” (Imperial Tobacco)</a:t>
            </a:r>
          </a:p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A20B05-0ED3-4464-B3E2-9A1B67AD16C7}"/>
              </a:ext>
            </a:extLst>
          </p:cNvPr>
          <p:cNvSpPr txBox="1"/>
          <p:nvPr/>
        </p:nvSpPr>
        <p:spPr>
          <a:xfrm>
            <a:off x="6591300" y="603995"/>
            <a:ext cx="3333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i="1" dirty="0"/>
              <a:t>F  </a:t>
            </a:r>
          </a:p>
        </p:txBody>
      </p:sp>
    </p:spTree>
    <p:extLst>
      <p:ext uri="{BB962C8B-B14F-4D97-AF65-F5344CB8AC3E}">
        <p14:creationId xmlns:p14="http://schemas.microsoft.com/office/powerpoint/2010/main" val="299277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A915-8767-479A-8F90-3B43059E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Tobacco-Free Generation proposal (TFG)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9B1C2-2FFA-4266-B62E-199E607D4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Cohort-based sales limitation</a:t>
            </a:r>
          </a:p>
          <a:p>
            <a:r>
              <a:rPr lang="en-AU" dirty="0"/>
              <a:t>Grandfathers existing customers</a:t>
            </a:r>
          </a:p>
          <a:p>
            <a:r>
              <a:rPr lang="en-AU" dirty="0"/>
              <a:t>Permits sales only to those born before …</a:t>
            </a:r>
          </a:p>
          <a:p>
            <a:r>
              <a:rPr lang="en-A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Proposed by Ivan Dean for Tasmania – endorsed by 2015 WCTOH</a:t>
            </a:r>
          </a:p>
          <a:p>
            <a:r>
              <a:rPr lang="en-A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Balanga City Philippines late-2016</a:t>
            </a:r>
          </a:p>
          <a:p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Brookline MA Jan. 2021</a:t>
            </a:r>
          </a:p>
          <a:p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EU “tobacco-free generation” by 2040 – how?</a:t>
            </a:r>
          </a:p>
          <a:p>
            <a:r>
              <a:rPr lang="en-AU" dirty="0">
                <a:solidFill>
                  <a:schemeClr val="accent1">
                    <a:lumMod val="75000"/>
                  </a:schemeClr>
                </a:solidFill>
              </a:rPr>
              <a:t>New Zealand late-2021?</a:t>
            </a:r>
          </a:p>
        </p:txBody>
      </p:sp>
    </p:spTree>
    <p:extLst>
      <p:ext uri="{BB962C8B-B14F-4D97-AF65-F5344CB8AC3E}">
        <p14:creationId xmlns:p14="http://schemas.microsoft.com/office/powerpoint/2010/main" val="225213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A915-8767-479A-8F90-3B43059E7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-20161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dirty="0"/>
              <a:t>Youth support, not youth control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2D1EFA-43C4-45CD-896D-B719207A77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78" y="1381124"/>
            <a:ext cx="11783911" cy="481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85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202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WORKSHOP: Choosing Tobacco or Health: Where to from here?</vt:lpstr>
      <vt:lpstr>Recent supply reduction measures announced by tobacco companies</vt:lpstr>
      <vt:lpstr>Recent supply reduction measures announced by authorities</vt:lpstr>
      <vt:lpstr>Measure promoted by tobacco companies</vt:lpstr>
      <vt:lpstr>Under-age   laws</vt:lpstr>
      <vt:lpstr>Tobacco-Free Generation proposal (TFG)</vt:lpstr>
      <vt:lpstr>Youth support, not youth control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Crocombe</dc:creator>
  <cp:lastModifiedBy>Kathryn Barnsley</cp:lastModifiedBy>
  <cp:revision>27</cp:revision>
  <dcterms:created xsi:type="dcterms:W3CDTF">2021-06-14T00:02:12Z</dcterms:created>
  <dcterms:modified xsi:type="dcterms:W3CDTF">2021-07-26T07:00:45Z</dcterms:modified>
</cp:coreProperties>
</file>